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2946E77-DE98-4B9E-AC02-40211C118F16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DE0E258-C416-4BA7-A56C-55150925C3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create your own stationary!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Microsoft Publisher</a:t>
            </a:r>
            <a:endParaRPr lang="en-US" dirty="0"/>
          </a:p>
        </p:txBody>
      </p:sp>
      <p:pic>
        <p:nvPicPr>
          <p:cNvPr id="1026" name="Picture 2" descr="C:\Documents and Settings\NEIU\Local Settings\Temporary Internet Files\Content.IE5\CLIX2TYL\MC9003295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52800"/>
            <a:ext cx="4015966" cy="241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Insert another text box with your name…from the desk of….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7239000" cy="439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Microsoft Publisher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8001000" cy="3076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Choose</a:t>
            </a:r>
            <a:br>
              <a:rPr lang="en-US" dirty="0" smtClean="0"/>
            </a:br>
            <a:r>
              <a:rPr lang="en-US" dirty="0" smtClean="0"/>
              <a:t>publication  type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 descr="C:\Documents and Settings\NEIU\Local Settings\Temporary Internet Files\Content.IE5\GNEB0ZWZ\MP90043053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57400"/>
            <a:ext cx="3124200" cy="1752600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819400"/>
            <a:ext cx="4400550" cy="341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Choose publication size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7010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Insert picture from clip art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67056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Search for your art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Choose your logo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Double click and drag for placement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3505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524000"/>
            <a:ext cx="3657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Insert text box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2032794"/>
            <a:ext cx="41529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Type your address in text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6781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</TotalTime>
  <Words>55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How to create your own stationary!</vt:lpstr>
      <vt:lpstr>Open Microsoft Publisher</vt:lpstr>
      <vt:lpstr>Choose publication  type </vt:lpstr>
      <vt:lpstr>Choose publication size</vt:lpstr>
      <vt:lpstr>Insert picture from clip art</vt:lpstr>
      <vt:lpstr>Search for your art </vt:lpstr>
      <vt:lpstr>Insert text box</vt:lpstr>
      <vt:lpstr>Slide 8</vt:lpstr>
      <vt:lpstr>Type your address in text box</vt:lpstr>
      <vt:lpstr>Insert another text box with your name…from the desk of….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create your own stationary!</dc:title>
  <dc:creator>NEIU</dc:creator>
  <cp:lastModifiedBy>NEIU</cp:lastModifiedBy>
  <cp:revision>8</cp:revision>
  <dcterms:created xsi:type="dcterms:W3CDTF">2011-10-27T20:58:27Z</dcterms:created>
  <dcterms:modified xsi:type="dcterms:W3CDTF">2011-10-27T21:50:42Z</dcterms:modified>
</cp:coreProperties>
</file>